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60323" autoAdjust="0"/>
  </p:normalViewPr>
  <p:slideViewPr>
    <p:cSldViewPr snapToGrid="0">
      <p:cViewPr varScale="1">
        <p:scale>
          <a:sx n="41" d="100"/>
          <a:sy n="41" d="100"/>
        </p:scale>
        <p:origin x="2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4607859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 smtClean="0">
                <a:latin typeface="Berlin Sans FB Demi" panose="020E0802020502020306" pitchFamily="34" charset="0"/>
              </a:rPr>
              <a:t>Who is the minister at your church?</a:t>
            </a:r>
            <a:endParaRPr lang="en-US" sz="1800" dirty="0">
              <a:latin typeface="Berlin Sans FB Demi" panose="020E0802020502020306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84377" y="0"/>
            <a:ext cx="1872036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November 15, 2015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s</a:t>
            </a:r>
            <a:r>
              <a:rPr lang="en-US" dirty="0" smtClean="0"/>
              <a:t>oundteaching.org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50813-9A68-4963-BE11-6BF0B3BA0B56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D9307-4DFB-4CC7-906A-41AB7AA1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2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question we might here from time to time….</a:t>
            </a:r>
          </a:p>
          <a:p>
            <a:endParaRPr lang="en-US" dirty="0" smtClean="0"/>
          </a:p>
          <a:p>
            <a:r>
              <a:rPr lang="en-US" dirty="0" smtClean="0"/>
              <a:t>How would</a:t>
            </a:r>
            <a:r>
              <a:rPr lang="en-US" baseline="0" dirty="0" smtClean="0"/>
              <a:t> you answer the question?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(Note:  Sermon idea taken from an article by Jerry </a:t>
            </a:r>
            <a:r>
              <a:rPr lang="en-US" baseline="0" dirty="0" err="1" smtClean="0"/>
              <a:t>Fite</a:t>
            </a:r>
            <a:r>
              <a:rPr lang="en-US" baseline="0" dirty="0" smtClean="0"/>
              <a:t>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Glad Tidings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Dec. 18, 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9307-4DFB-4CC7-906A-41AB7AA1FD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1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Might consider this</a:t>
            </a:r>
            <a:r>
              <a:rPr lang="en-US" b="1" baseline="0" dirty="0" smtClean="0"/>
              <a:t> being picky… But!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is a peculiar view of religion, that each should choose what suits them!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 reality, our only consideration should be how to please God!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is Christ’s church!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(Matthew 16:18</a:t>
            </a:r>
            <a:r>
              <a:rPr lang="en-US" b="1" i="0" baseline="0" dirty="0" smtClean="0"/>
              <a:t>),</a:t>
            </a:r>
            <a:r>
              <a:rPr lang="en-US" b="1" i="1" baseline="0" dirty="0" smtClean="0"/>
              <a:t> </a:t>
            </a:r>
            <a:r>
              <a:rPr lang="en-US" i="1" baseline="0" dirty="0" smtClean="0"/>
              <a:t>“And I also say to you that you are Peter, and on this rock I will build </a:t>
            </a:r>
            <a:r>
              <a:rPr lang="en-US" i="1" u="sng" baseline="0" dirty="0" smtClean="0"/>
              <a:t>My church</a:t>
            </a:r>
            <a:r>
              <a:rPr lang="en-US" i="1" baseline="0" dirty="0" smtClean="0"/>
              <a:t>, and the gates of Hades shall not prevail against it.”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(Romans 16:16), </a:t>
            </a:r>
            <a:r>
              <a:rPr lang="en-US" i="1" baseline="0" dirty="0" smtClean="0"/>
              <a:t>“Greet one another with a holy kiss. The churches </a:t>
            </a:r>
            <a:r>
              <a:rPr lang="en-US" i="1" u="sng" baseline="0" dirty="0" smtClean="0"/>
              <a:t>of Christ</a:t>
            </a:r>
            <a:r>
              <a:rPr lang="en-US" i="1" u="none" baseline="0" dirty="0" smtClean="0"/>
              <a:t> </a:t>
            </a:r>
            <a:r>
              <a:rPr lang="en-US" i="1" baseline="0" dirty="0" smtClean="0"/>
              <a:t>greet you.”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9307-4DFB-4CC7-906A-41AB7AA1FD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8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 smtClean="0"/>
              <a:t>Of</a:t>
            </a:r>
            <a:r>
              <a:rPr lang="en-US" b="1" baseline="0" dirty="0" smtClean="0"/>
              <a:t> course, this is what is meant.  Who stands in the pulpit each Sunday?</a:t>
            </a:r>
            <a:endParaRPr lang="en-US" b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Minister</a:t>
            </a:r>
            <a:r>
              <a:rPr lang="en-US" baseline="0" dirty="0" smtClean="0"/>
              <a:t> (</a:t>
            </a:r>
            <a:r>
              <a:rPr lang="en-US" i="1" baseline="0" dirty="0" err="1" smtClean="0"/>
              <a:t>diakonos</a:t>
            </a:r>
            <a:r>
              <a:rPr lang="en-US" baseline="0" dirty="0" smtClean="0"/>
              <a:t>) -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who executes the commands of another, especially of a master, a servant, attendant, minister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term – a servant (not</a:t>
            </a:r>
            <a:r>
              <a:rPr lang="en-US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exclusive to the work of evangelism).  </a:t>
            </a:r>
            <a:r>
              <a:rPr lang="en-US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But, is used of the evangelist!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 Thessalonians 3:1-2), 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“Therefore, when we could no longer endure it, we thought it good to be left in Athens alone, </a:t>
            </a:r>
            <a:r>
              <a:rPr lang="en-US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sent Timothy, our brother and </a:t>
            </a:r>
            <a:r>
              <a:rPr lang="en-US" i="1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 of God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our </a:t>
            </a:r>
            <a:r>
              <a:rPr lang="en-US" i="1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fellow laborer in the gospel of Christ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establish you and encourage you concerning your faith.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 Timothy 4:5), 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“But you be watchful in all things, endure afflictions, </a:t>
            </a:r>
            <a:r>
              <a:rPr lang="en-US" i="1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the work of an evangelist, fulfill your </a:t>
            </a:r>
            <a:r>
              <a:rPr lang="en-US" b="1" i="1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ministry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en-US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diakonia</a:t>
            </a:r>
            <a:r>
              <a:rPr lang="en-US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service)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an apostle, Paul was involved in the “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ministry of reconciliation”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he preached “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word of reconciliation”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 Corinthians 5:18-19). </a:t>
            </a: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9307-4DFB-4CC7-906A-41AB7AA1FD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8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word deacon </a:t>
            </a:r>
            <a:r>
              <a:rPr lang="en-US" dirty="0" smtClean="0"/>
              <a:t>(referring to a specific</a:t>
            </a:r>
            <a:r>
              <a:rPr lang="en-US" baseline="0" dirty="0" smtClean="0"/>
              <a:t> office) (qualifications, 1 Tim. 3:8-12) </a:t>
            </a:r>
            <a:r>
              <a:rPr lang="en-US" b="1" baseline="0" dirty="0" smtClean="0"/>
              <a:t>is a transliteration of </a:t>
            </a:r>
            <a:r>
              <a:rPr lang="en-US" b="1" i="1" baseline="0" dirty="0" err="1" smtClean="0"/>
              <a:t>diakonos</a:t>
            </a:r>
            <a:endParaRPr lang="en-US" b="0" i="0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baseline="0" dirty="0" smtClean="0"/>
              <a:t>Preacher is not the only minister/servant in the church!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baseline="0" dirty="0" smtClean="0"/>
              <a:t>Serving tables so that others could minister in the word </a:t>
            </a:r>
            <a:r>
              <a:rPr lang="en-US" b="1" i="0" baseline="0" dirty="0" smtClean="0"/>
              <a:t>(cf. Acts 6:1-7 READ)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i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 smtClean="0"/>
              <a:t>Specific office, with qualifications: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i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 smtClean="0"/>
              <a:t>(1 Timothy 3:8-13), </a:t>
            </a:r>
            <a:r>
              <a:rPr lang="en-US" b="0" i="1" baseline="0" dirty="0" smtClean="0"/>
              <a:t>“Likewise deacons must be reverent, not double- tongued, not given to much wine, not greedy for money, </a:t>
            </a:r>
            <a:r>
              <a:rPr lang="en-US" b="0" i="1" baseline="30000" dirty="0" smtClean="0"/>
              <a:t>9</a:t>
            </a:r>
            <a:r>
              <a:rPr lang="en-US" b="0" i="1" baseline="0" dirty="0" smtClean="0"/>
              <a:t> holding the mystery of the faith with a pure conscience. </a:t>
            </a:r>
            <a:r>
              <a:rPr lang="en-US" b="0" i="1" baseline="30000" dirty="0" smtClean="0"/>
              <a:t>10</a:t>
            </a:r>
            <a:r>
              <a:rPr lang="en-US" b="0" i="1" baseline="0" dirty="0" smtClean="0"/>
              <a:t> But let these also first be tested; then let them serve as deacons, being found blameless. </a:t>
            </a:r>
            <a:r>
              <a:rPr lang="en-US" b="0" i="1" baseline="30000" dirty="0" smtClean="0"/>
              <a:t>11</a:t>
            </a:r>
            <a:r>
              <a:rPr lang="en-US" b="0" i="1" baseline="0" dirty="0" smtClean="0"/>
              <a:t> Likewise, their wives must be reverent, not slanderers, temperate, faithful in all things. </a:t>
            </a:r>
            <a:r>
              <a:rPr lang="en-US" b="0" i="1" baseline="30000" dirty="0" smtClean="0"/>
              <a:t>12</a:t>
            </a:r>
            <a:r>
              <a:rPr lang="en-US" b="0" i="1" baseline="0" dirty="0" smtClean="0"/>
              <a:t> Let deacons be the husbands of one wife, ruling their children and their own houses well. </a:t>
            </a:r>
            <a:r>
              <a:rPr lang="en-US" b="0" i="1" baseline="30000" dirty="0" smtClean="0"/>
              <a:t>13</a:t>
            </a:r>
            <a:r>
              <a:rPr lang="en-US" b="0" i="1" baseline="0" dirty="0" smtClean="0"/>
              <a:t> For those who have served well as deacons obtain for themselves a good standing and great boldness in the faith which is in Christ Jesus.”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9307-4DFB-4CC7-906A-41AB7AA1FD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89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 God’s design</a:t>
            </a:r>
            <a:r>
              <a:rPr lang="en-US" baseline="0" dirty="0" smtClean="0"/>
              <a:t> for the church is for all of us to be servants/ministers (both men and women).</a:t>
            </a:r>
          </a:p>
          <a:p>
            <a:endParaRPr lang="en-US" baseline="0" dirty="0" smtClean="0"/>
          </a:p>
          <a:p>
            <a:r>
              <a:rPr lang="en-US" b="1" dirty="0" smtClean="0"/>
              <a:t>(Ephesians 4:11-12), </a:t>
            </a:r>
            <a:r>
              <a:rPr lang="en-US" i="1" dirty="0" smtClean="0"/>
              <a:t>“And He Himself gave some to be apostles, some prophets, some evangelists, and some pastors and teachers, </a:t>
            </a:r>
            <a:r>
              <a:rPr lang="en-US" i="1" baseline="30000" dirty="0" smtClean="0"/>
              <a:t>12</a:t>
            </a:r>
            <a:r>
              <a:rPr lang="en-US" i="1" dirty="0" smtClean="0"/>
              <a:t> </a:t>
            </a:r>
            <a:r>
              <a:rPr lang="en-US" i="1" u="sng" dirty="0" smtClean="0"/>
              <a:t>for the equipping of the saints for the work of ministry, for the edifying of the body of Christ</a:t>
            </a:r>
            <a:r>
              <a:rPr lang="en-US" i="1" dirty="0" smtClean="0"/>
              <a:t>”</a:t>
            </a:r>
          </a:p>
          <a:p>
            <a:endParaRPr lang="en-US" i="1" dirty="0" smtClean="0"/>
          </a:p>
          <a:p>
            <a:r>
              <a:rPr lang="en-US" b="1" i="0" dirty="0" smtClean="0"/>
              <a:t>Each person has a part to play</a:t>
            </a:r>
            <a:r>
              <a:rPr lang="en-US" b="1" i="0" baseline="0" dirty="0" smtClean="0"/>
              <a:t> in this service!  (Ephesians 4:16), </a:t>
            </a:r>
            <a:r>
              <a:rPr lang="en-US" i="1" baseline="0" dirty="0" smtClean="0"/>
              <a:t>“from whom the whole body, joined and knit together </a:t>
            </a:r>
            <a:r>
              <a:rPr lang="en-US" i="1" u="sng" baseline="0" dirty="0" smtClean="0"/>
              <a:t>by what every joint supplies</a:t>
            </a:r>
            <a:r>
              <a:rPr lang="en-US" i="1" baseline="0" dirty="0" smtClean="0"/>
              <a:t>, according to the effective working </a:t>
            </a:r>
            <a:r>
              <a:rPr lang="en-US" i="1" u="sng" baseline="0" dirty="0" smtClean="0"/>
              <a:t>by which every part does its share</a:t>
            </a:r>
            <a:r>
              <a:rPr lang="en-US" i="1" baseline="0" dirty="0" smtClean="0"/>
              <a:t>, causes growth of the body for the edifying of itself in love.</a:t>
            </a:r>
          </a:p>
          <a:p>
            <a:endParaRPr lang="en-US" i="1" baseline="0" dirty="0" smtClean="0"/>
          </a:p>
          <a:p>
            <a:r>
              <a:rPr lang="en-US" b="1" i="0" u="sng" baseline="0" dirty="0" smtClean="0"/>
              <a:t>We are greatest when we are serving others</a:t>
            </a:r>
            <a:r>
              <a:rPr lang="en-US" b="1" i="0" baseline="0" dirty="0" smtClean="0"/>
              <a:t>! (Mark 10:44-45), </a:t>
            </a:r>
            <a:r>
              <a:rPr lang="en-US" i="1" baseline="0" dirty="0" smtClean="0"/>
              <a:t>“And whoever of you desires to be first shall be slave of all. </a:t>
            </a:r>
            <a:r>
              <a:rPr lang="en-US" i="1" baseline="30000" dirty="0" smtClean="0"/>
              <a:t>45</a:t>
            </a:r>
            <a:r>
              <a:rPr lang="en-US" i="1" baseline="0" dirty="0" smtClean="0"/>
              <a:t> For even the Son of Man did not come to be served, but to serve, and to give His life a ransom for many.”</a:t>
            </a:r>
          </a:p>
          <a:p>
            <a:endParaRPr lang="en-US" i="1" baseline="0" dirty="0" smtClean="0"/>
          </a:p>
          <a:p>
            <a:r>
              <a:rPr lang="en-US" i="0" baseline="0" dirty="0" smtClean="0"/>
              <a:t>(</a:t>
            </a:r>
            <a:r>
              <a:rPr lang="en-US" b="1" i="0" baseline="0" dirty="0" smtClean="0"/>
              <a:t>Note circumstance:  </a:t>
            </a:r>
            <a:r>
              <a:rPr lang="en-US" i="0" baseline="0" dirty="0" smtClean="0"/>
              <a:t>James and John desiring place of importance in the kingdom.  Angered the other apostles).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9307-4DFB-4CC7-906A-41AB7AA1FD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15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teaching we do on the Lord’s day, and in the Bible classes is to equip YOU for the work of ministry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gospel meeting.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articles in the bulletin each week.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Bible classes &amp; Sermons each week.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written materials that are made available to each person.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you seeking to be equipped?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Humbling ourselves to meet the needs of others is what ministers do.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are a minister, aren’t you?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9307-4DFB-4CC7-906A-41AB7AA1FD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4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9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7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6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4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8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5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7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B64C6-7402-42C9-AE59-04F80216563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20F8-BF1E-4747-8D40-22254944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5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7882"/>
            <a:ext cx="7772400" cy="2017339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erlin Sans FB Demi" panose="020E0802020502020306" pitchFamily="34" charset="0"/>
              </a:rPr>
              <a:t>Who is the minister</a:t>
            </a:r>
            <a:br>
              <a:rPr lang="en-US" sz="6600" dirty="0" smtClean="0">
                <a:latin typeface="Berlin Sans FB Demi" panose="020E0802020502020306" pitchFamily="34" charset="0"/>
              </a:rPr>
            </a:br>
            <a:r>
              <a:rPr lang="en-US" sz="6600" dirty="0" smtClean="0">
                <a:latin typeface="Berlin Sans FB Demi" panose="020E0802020502020306" pitchFamily="34" charset="0"/>
              </a:rPr>
              <a:t>at your church?</a:t>
            </a:r>
            <a:endParaRPr lang="en-US" sz="6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29885"/>
            <a:ext cx="6858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://a.rgbimg.com/cache1vvfLa/users/x/xy/xymonau/300/ok869e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317" y="3037455"/>
            <a:ext cx="4663842" cy="298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0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80" y="361412"/>
            <a:ext cx="6839910" cy="82519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How would you answer?</a:t>
            </a:r>
            <a:endParaRPr lang="en-US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1392704"/>
            <a:ext cx="8392160" cy="5262879"/>
          </a:xfrm>
        </p:spPr>
        <p:txBody>
          <a:bodyPr>
            <a:normAutofit/>
          </a:bodyPr>
          <a:lstStyle/>
          <a:p>
            <a:pPr marL="346075" indent="-346075"/>
            <a:r>
              <a:rPr lang="en-US" sz="3600" b="1" dirty="0" smtClean="0"/>
              <a:t>It is not </a:t>
            </a:r>
            <a:r>
              <a:rPr lang="en-US" sz="3600" b="1" u="sng" dirty="0" smtClean="0"/>
              <a:t>my</a:t>
            </a:r>
            <a:r>
              <a:rPr lang="en-US" sz="3600" b="1" dirty="0" smtClean="0"/>
              <a:t> church!</a:t>
            </a:r>
          </a:p>
          <a:p>
            <a:pPr marL="457200" lvl="1" indent="0">
              <a:buNone/>
            </a:pPr>
            <a:r>
              <a:rPr lang="en-US" sz="3200" dirty="0" smtClean="0"/>
              <a:t>Matthew 16:18; cf. Romans 16:16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923780"/>
            <a:ext cx="1463040" cy="267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5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1392703"/>
            <a:ext cx="8392160" cy="5262879"/>
          </a:xfrm>
        </p:spPr>
        <p:txBody>
          <a:bodyPr>
            <a:normAutofit/>
          </a:bodyPr>
          <a:lstStyle/>
          <a:p>
            <a:pPr marL="346075" indent="-346075"/>
            <a:r>
              <a:rPr lang="en-US" sz="3600" b="1" dirty="0" smtClean="0"/>
              <a:t>It is not </a:t>
            </a:r>
            <a:r>
              <a:rPr lang="en-US" sz="3600" b="1" u="sng" dirty="0" smtClean="0"/>
              <a:t>my</a:t>
            </a:r>
            <a:r>
              <a:rPr lang="en-US" sz="3600" b="1" dirty="0" smtClean="0"/>
              <a:t> church!</a:t>
            </a:r>
          </a:p>
          <a:p>
            <a:pPr marL="457200" lvl="1" indent="0">
              <a:buNone/>
            </a:pPr>
            <a:r>
              <a:rPr lang="en-US" sz="3200" dirty="0" smtClean="0"/>
              <a:t>Matthew 16:18; cf. Romans 16:16</a:t>
            </a:r>
          </a:p>
          <a:p>
            <a:pPr marL="346075" indent="-346075"/>
            <a:r>
              <a:rPr lang="en-US" sz="3600" b="1" dirty="0" smtClean="0"/>
              <a:t>The work of Evangelism</a:t>
            </a:r>
          </a:p>
          <a:p>
            <a:pPr marL="457200" lvl="1" indent="0">
              <a:buNone/>
            </a:pPr>
            <a:r>
              <a:rPr lang="en-US" sz="3200" dirty="0" smtClean="0"/>
              <a:t>1 Thessalonians 3:2; 2 Timothy 4:5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6080" y="361412"/>
            <a:ext cx="6839910" cy="82519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How would you answer?</a:t>
            </a:r>
            <a:endParaRPr lang="en-US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923780"/>
            <a:ext cx="1463040" cy="267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8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1392704"/>
            <a:ext cx="8392160" cy="5276948"/>
          </a:xfrm>
        </p:spPr>
        <p:txBody>
          <a:bodyPr>
            <a:normAutofit/>
          </a:bodyPr>
          <a:lstStyle/>
          <a:p>
            <a:pPr marL="346075" indent="-346075"/>
            <a:r>
              <a:rPr lang="en-US" sz="3600" b="1" dirty="0" smtClean="0"/>
              <a:t>It is not </a:t>
            </a:r>
            <a:r>
              <a:rPr lang="en-US" sz="3600" b="1" u="sng" dirty="0" smtClean="0"/>
              <a:t>my</a:t>
            </a:r>
            <a:r>
              <a:rPr lang="en-US" sz="3600" b="1" dirty="0" smtClean="0"/>
              <a:t> church!</a:t>
            </a:r>
          </a:p>
          <a:p>
            <a:pPr marL="457200" lvl="1" indent="0">
              <a:buNone/>
            </a:pPr>
            <a:r>
              <a:rPr lang="en-US" sz="3200" dirty="0" smtClean="0"/>
              <a:t>Matthew 16:18; cf. Romans 16:16</a:t>
            </a:r>
          </a:p>
          <a:p>
            <a:pPr marL="346075" indent="-346075"/>
            <a:r>
              <a:rPr lang="en-US" sz="3600" b="1" dirty="0" smtClean="0"/>
              <a:t>The work of Evangelism</a:t>
            </a:r>
          </a:p>
          <a:p>
            <a:pPr marL="457200" lvl="1" indent="0">
              <a:buNone/>
            </a:pPr>
            <a:r>
              <a:rPr lang="en-US" sz="3200" dirty="0" smtClean="0"/>
              <a:t>1 Thessalonians 3:2; 2 Timothy 4:5 </a:t>
            </a:r>
          </a:p>
          <a:p>
            <a:pPr marL="346075" indent="-346075"/>
            <a:r>
              <a:rPr lang="en-US" sz="3600" b="1" dirty="0" smtClean="0"/>
              <a:t>What about the Deacons?</a:t>
            </a:r>
          </a:p>
          <a:p>
            <a:pPr marL="457200" lvl="1" indent="0">
              <a:buNone/>
            </a:pPr>
            <a:r>
              <a:rPr lang="en-US" sz="3200" dirty="0" smtClean="0"/>
              <a:t>Acts 6:2-6; 1 Timothy 3:8-12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6080" y="361412"/>
            <a:ext cx="6839910" cy="82519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How would you answer?</a:t>
            </a:r>
            <a:endParaRPr lang="en-US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923780"/>
            <a:ext cx="1463040" cy="267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9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1392704"/>
            <a:ext cx="8392160" cy="5276947"/>
          </a:xfrm>
        </p:spPr>
        <p:txBody>
          <a:bodyPr>
            <a:normAutofit/>
          </a:bodyPr>
          <a:lstStyle/>
          <a:p>
            <a:pPr marL="346075" indent="-346075"/>
            <a:r>
              <a:rPr lang="en-US" sz="3600" b="1" dirty="0" smtClean="0"/>
              <a:t>It is not </a:t>
            </a:r>
            <a:r>
              <a:rPr lang="en-US" sz="3600" b="1" u="sng" dirty="0" smtClean="0"/>
              <a:t>my</a:t>
            </a:r>
            <a:r>
              <a:rPr lang="en-US" sz="3600" b="1" dirty="0" smtClean="0"/>
              <a:t> church!</a:t>
            </a:r>
          </a:p>
          <a:p>
            <a:pPr marL="457200" lvl="1" indent="0">
              <a:buNone/>
            </a:pPr>
            <a:r>
              <a:rPr lang="en-US" sz="3200" dirty="0" smtClean="0"/>
              <a:t>Matthew 16:18; cf. Romans 16:16</a:t>
            </a:r>
          </a:p>
          <a:p>
            <a:pPr marL="346075" indent="-346075"/>
            <a:r>
              <a:rPr lang="en-US" sz="3600" b="1" dirty="0" smtClean="0"/>
              <a:t>The work of Evangelism</a:t>
            </a:r>
          </a:p>
          <a:p>
            <a:pPr marL="457200" lvl="1" indent="0">
              <a:buNone/>
            </a:pPr>
            <a:r>
              <a:rPr lang="en-US" sz="3200" dirty="0" smtClean="0"/>
              <a:t>1 Thessalonians 3:2; 2 Timothy 4:5 </a:t>
            </a:r>
          </a:p>
          <a:p>
            <a:pPr marL="346075" indent="-346075"/>
            <a:r>
              <a:rPr lang="en-US" sz="3600" b="1" dirty="0" smtClean="0"/>
              <a:t>What about the Deacons?</a:t>
            </a:r>
          </a:p>
          <a:p>
            <a:pPr marL="457200" lvl="1" indent="0">
              <a:buNone/>
            </a:pPr>
            <a:r>
              <a:rPr lang="en-US" sz="3200" dirty="0" smtClean="0"/>
              <a:t>Acts 6:2-6; 1 Timothy 3:8-12</a:t>
            </a:r>
          </a:p>
          <a:p>
            <a:pPr marL="346075" indent="-346075"/>
            <a:r>
              <a:rPr lang="en-US" sz="3600" b="1" dirty="0" smtClean="0"/>
              <a:t>Actually, </a:t>
            </a:r>
            <a:r>
              <a:rPr lang="en-US" sz="3600" b="1" u="sng" dirty="0" smtClean="0"/>
              <a:t>all</a:t>
            </a:r>
            <a:r>
              <a:rPr lang="en-US" sz="3600" b="1" dirty="0" smtClean="0"/>
              <a:t> the members of the church are ministers, or at least should be!</a:t>
            </a:r>
          </a:p>
          <a:p>
            <a:pPr marL="457200" lvl="1" indent="0">
              <a:buNone/>
            </a:pPr>
            <a:r>
              <a:rPr lang="en-US" sz="3200" dirty="0" smtClean="0"/>
              <a:t>Ephesians 4:12-16; Mark 10:44-45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923780"/>
            <a:ext cx="1463040" cy="267830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6080" y="361412"/>
            <a:ext cx="6839910" cy="82519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How would you answer?</a:t>
            </a:r>
            <a:endParaRPr lang="en-US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0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l4.picdn.net/shutterstock/videos/3466145/thumb/1.jpg?i10c=img.resize(height:16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085" y="1524000"/>
            <a:ext cx="5730875" cy="322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5323"/>
            <a:ext cx="3561080" cy="864197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 smtClean="0">
                <a:latin typeface="Berlin Sans FB Demi" panose="020E0802020502020306" pitchFamily="34" charset="0"/>
              </a:rPr>
              <a:t>Conclusion</a:t>
            </a:r>
            <a:endParaRPr lang="en-US" sz="54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315200" cy="495808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What is your concept of                                  the place you hold in                                         this congregation?</a:t>
            </a:r>
          </a:p>
          <a:p>
            <a:pPr algn="l"/>
            <a:endParaRPr lang="en-US" sz="3200" dirty="0"/>
          </a:p>
          <a:p>
            <a:pPr algn="l"/>
            <a:r>
              <a:rPr lang="en-US" sz="3200" dirty="0" smtClean="0"/>
              <a:t>Do you have a                                                   consumer mentality?                                      Do  you think this                                         congregation exists to serve you?  Or do you see yourself as a servant among servants, set to do the work of the Lord.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037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998</Words>
  <Application>Microsoft Office PowerPoint</Application>
  <PresentationFormat>On-screen Show (4:3)</PresentationFormat>
  <Paragraphs>81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 Sans FB Demi</vt:lpstr>
      <vt:lpstr>Calibri</vt:lpstr>
      <vt:lpstr>Calibri Light</vt:lpstr>
      <vt:lpstr>Office Theme</vt:lpstr>
      <vt:lpstr>Who is the minister at your church?</vt:lpstr>
      <vt:lpstr>How would you answer?</vt:lpstr>
      <vt:lpstr>PowerPoint Presentation</vt:lpstr>
      <vt:lpstr>How would you answer?</vt:lpstr>
      <vt:lpstr>How would you answer?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minister at your church?</dc:title>
  <dc:creator>Stan Cox</dc:creator>
  <cp:lastModifiedBy>Stan Cox</cp:lastModifiedBy>
  <cp:revision>10</cp:revision>
  <dcterms:created xsi:type="dcterms:W3CDTF">2015-11-15T03:15:32Z</dcterms:created>
  <dcterms:modified xsi:type="dcterms:W3CDTF">2015-11-15T05:46:17Z</dcterms:modified>
</cp:coreProperties>
</file>